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71" r:id="rId3"/>
    <p:sldId id="272" r:id="rId4"/>
    <p:sldId id="273" r:id="rId5"/>
    <p:sldId id="275" r:id="rId6"/>
    <p:sldId id="267" r:id="rId7"/>
    <p:sldId id="268" r:id="rId8"/>
    <p:sldId id="276" r:id="rId9"/>
    <p:sldId id="277" r:id="rId10"/>
    <p:sldId id="278" r:id="rId11"/>
    <p:sldId id="28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724755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1878672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55140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30927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010534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224994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303115C-C4D8-4D95-A44B-95A7BB23F76B}" type="datetimeFigureOut">
              <a:rPr lang="en-US" smtClean="0"/>
              <a:t>4/23/2019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42373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303115C-C4D8-4D95-A44B-95A7BB23F76B}" type="datetimeFigureOut">
              <a:rPr lang="en-US" smtClean="0"/>
              <a:t>4/23/2019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78170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303115C-C4D8-4D95-A44B-95A7BB23F76B}" type="datetimeFigureOut">
              <a:rPr lang="en-US" smtClean="0"/>
              <a:t>4/23/2019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75954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15594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07378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26AFE-8BF8-4368-A59B-388308C34CCD}" type="slidenum">
              <a:rPr lang="en-US" smtClean="0"/>
              <a:t>‹#›</a:t>
            </a:fld>
            <a:endParaRPr lang="en-US"/>
          </a:p>
        </p:txBody>
      </p:sp>
    </p:spTree>
    <p:extLst>
      <p:ext uri="{BB962C8B-B14F-4D97-AF65-F5344CB8AC3E}">
        <p14:creationId xmlns:p14="http://schemas.microsoft.com/office/powerpoint/2010/main" val="2372770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الخامسة </a:t>
            </a:r>
            <a:endParaRPr lang="en-US" dirty="0"/>
          </a:p>
        </p:txBody>
      </p:sp>
      <p:sp>
        <p:nvSpPr>
          <p:cNvPr id="3" name="عنصر نائب للمحتوى 2"/>
          <p:cNvSpPr>
            <a:spLocks noGrp="1"/>
          </p:cNvSpPr>
          <p:nvPr>
            <p:ph idx="1"/>
          </p:nvPr>
        </p:nvSpPr>
        <p:spPr/>
        <p:txBody>
          <a:bodyPr/>
          <a:lstStyle/>
          <a:p>
            <a:pPr algn="r" rtl="1"/>
            <a:r>
              <a:rPr lang="ar-IQ" dirty="0" smtClean="0"/>
              <a:t>تطرقنا في المحاضرة السابقة الى </a:t>
            </a:r>
          </a:p>
          <a:p>
            <a:pPr algn="r" rtl="1"/>
            <a:r>
              <a:rPr lang="ar-IQ" dirty="0" smtClean="0"/>
              <a:t>مكونات التربة </a:t>
            </a:r>
          </a:p>
          <a:p>
            <a:pPr algn="r" rtl="1"/>
            <a:r>
              <a:rPr lang="ar-IQ" dirty="0" smtClean="0"/>
              <a:t>انواع آلات تحضير التربة </a:t>
            </a:r>
          </a:p>
          <a:p>
            <a:pPr algn="r" rtl="1"/>
            <a:r>
              <a:rPr lang="ar-IQ" dirty="0" smtClean="0"/>
              <a:t>المحراث الحفار </a:t>
            </a:r>
          </a:p>
          <a:p>
            <a:pPr algn="r" rtl="1"/>
            <a:r>
              <a:rPr lang="ar-IQ" dirty="0" smtClean="0"/>
              <a:t>وسوف نتطرق في هذه المحاضرة الى </a:t>
            </a:r>
          </a:p>
          <a:p>
            <a:pPr algn="r" rtl="1"/>
            <a:r>
              <a:rPr lang="ar-IQ" dirty="0" smtClean="0"/>
              <a:t>المحراث المطرحي القلاب مكوناته الاساسية </a:t>
            </a:r>
            <a:endParaRPr lang="en-US" dirty="0"/>
          </a:p>
        </p:txBody>
      </p:sp>
    </p:spTree>
    <p:extLst>
      <p:ext uri="{BB962C8B-B14F-4D97-AF65-F5344CB8AC3E}">
        <p14:creationId xmlns:p14="http://schemas.microsoft.com/office/powerpoint/2010/main" val="76060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الخلاصة </a:t>
            </a:r>
            <a:endParaRPr lang="en-US" dirty="0"/>
          </a:p>
        </p:txBody>
      </p:sp>
      <p:sp>
        <p:nvSpPr>
          <p:cNvPr id="3" name="عنصر نائب للمحتوى 2"/>
          <p:cNvSpPr>
            <a:spLocks noGrp="1"/>
          </p:cNvSpPr>
          <p:nvPr>
            <p:ph idx="1"/>
          </p:nvPr>
        </p:nvSpPr>
        <p:spPr/>
        <p:txBody>
          <a:bodyPr/>
          <a:lstStyle/>
          <a:p>
            <a:pPr algn="r" rtl="1"/>
            <a:r>
              <a:rPr lang="ar-IQ" dirty="0" smtClean="0"/>
              <a:t>تطرقنا في هذه المحاضرة الى مكونات المحراث المطرحي القلاب </a:t>
            </a:r>
          </a:p>
          <a:p>
            <a:pPr algn="r" rtl="1"/>
            <a:r>
              <a:rPr lang="ar-IQ" dirty="0" smtClean="0"/>
              <a:t>سلاح القطع  </a:t>
            </a:r>
          </a:p>
          <a:p>
            <a:pPr algn="r" rtl="1"/>
            <a:r>
              <a:rPr lang="ar-IQ" dirty="0" smtClean="0"/>
              <a:t>المطرحة </a:t>
            </a:r>
          </a:p>
          <a:p>
            <a:pPr algn="r" rtl="1"/>
            <a:r>
              <a:rPr lang="ar-IQ" dirty="0" smtClean="0"/>
              <a:t>المسند </a:t>
            </a:r>
          </a:p>
          <a:p>
            <a:pPr algn="r" rtl="1"/>
            <a:r>
              <a:rPr lang="ar-IQ" dirty="0" smtClean="0"/>
              <a:t>الرّباط </a:t>
            </a:r>
            <a:endParaRPr lang="en-US" dirty="0"/>
          </a:p>
        </p:txBody>
      </p:sp>
    </p:spTree>
    <p:extLst>
      <p:ext uri="{BB962C8B-B14F-4D97-AF65-F5344CB8AC3E}">
        <p14:creationId xmlns:p14="http://schemas.microsoft.com/office/powerpoint/2010/main" val="1881439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الاختبار </a:t>
            </a:r>
            <a:endParaRPr lang="en-US" dirty="0"/>
          </a:p>
        </p:txBody>
      </p:sp>
      <p:sp>
        <p:nvSpPr>
          <p:cNvPr id="3" name="عنصر نائب للمحتوى 2"/>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1538070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b="1" dirty="0">
                <a:solidFill>
                  <a:schemeClr val="accent2">
                    <a:lumMod val="75000"/>
                  </a:schemeClr>
                </a:solidFill>
              </a:rPr>
              <a:t>المحراث المطرحي القلاب</a:t>
            </a:r>
            <a:endParaRPr lang="en-US" dirty="0">
              <a:solidFill>
                <a:schemeClr val="accent2">
                  <a:lumMod val="75000"/>
                </a:schemeClr>
              </a:solidFill>
            </a:endParaRPr>
          </a:p>
        </p:txBody>
      </p:sp>
      <p:sp>
        <p:nvSpPr>
          <p:cNvPr id="3" name="عنصر نائب للمحتوى 2"/>
          <p:cNvSpPr>
            <a:spLocks noGrp="1"/>
          </p:cNvSpPr>
          <p:nvPr>
            <p:ph idx="1"/>
          </p:nvPr>
        </p:nvSpPr>
        <p:spPr/>
        <p:txBody>
          <a:bodyPr>
            <a:normAutofit lnSpcReduction="10000"/>
          </a:bodyPr>
          <a:lstStyle/>
          <a:p>
            <a:pPr marL="0" indent="0" algn="r" rtl="1">
              <a:buNone/>
            </a:pPr>
            <a:r>
              <a:rPr lang="ar-IQ" dirty="0"/>
              <a:t>يعد المحراث المطرحي القلاب (شكل 10) افضل انواع المحاريث من حيث قدرته على تحقيق شروط الحراثة الجيدة. والجزء الاهم في هذا المحراث هو البدن والذي يقوم بعملية تفكيك وتفتيت وقلب التربة وخلطها. وتتكون المحاريث المطرحية القلابة من بدن او اكثر (وقد تصل في بعض الاحيان الى 12 بدن) اذ تكون مواقع الابدان متجاورة ولكن متأخرة اي ان البدن الثاني يقع بجوار البدن الاول وبموقع متأخر عنه وهكذا بقية الابدان حتى يعمل البدن الاول على حراثة التربة ثم يعمل البدن الثاني على حراثة التربة المجاورة للبدن الاول وذلك لتقليل قوة السحب اللازمة لسحب المحراث.</a:t>
            </a:r>
            <a:endParaRPr lang="en-US" dirty="0"/>
          </a:p>
          <a:p>
            <a:pPr marL="0" indent="0" algn="r" rtl="1">
              <a:buNone/>
            </a:pPr>
            <a:endParaRPr lang="en-US" dirty="0"/>
          </a:p>
        </p:txBody>
      </p:sp>
    </p:spTree>
    <p:extLst>
      <p:ext uri="{BB962C8B-B14F-4D97-AF65-F5344CB8AC3E}">
        <p14:creationId xmlns:p14="http://schemas.microsoft.com/office/powerpoint/2010/main" val="3003896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p:cNvPicPr>
          <p:nvPr>
            <p:ph idx="1"/>
          </p:nvPr>
        </p:nvPicPr>
        <p:blipFill>
          <a:blip r:embed="rId2">
            <a:clrChange>
              <a:clrFrom>
                <a:srgbClr val="FFFFFF"/>
              </a:clrFrom>
              <a:clrTo>
                <a:srgbClr val="FFFFFF">
                  <a:alpha val="0"/>
                </a:srgbClr>
              </a:clrTo>
            </a:clrChange>
          </a:blip>
          <a:stretch>
            <a:fillRect/>
          </a:stretch>
        </p:blipFill>
        <p:spPr>
          <a:xfrm>
            <a:off x="1447800" y="1371600"/>
            <a:ext cx="5717852" cy="3178978"/>
          </a:xfrm>
          <a:prstGeom prst="rect">
            <a:avLst/>
          </a:prstGeom>
        </p:spPr>
      </p:pic>
      <p:sp>
        <p:nvSpPr>
          <p:cNvPr id="3" name="مستطيل 2"/>
          <p:cNvSpPr/>
          <p:nvPr/>
        </p:nvSpPr>
        <p:spPr>
          <a:xfrm>
            <a:off x="2514600" y="5105400"/>
            <a:ext cx="3983783" cy="461665"/>
          </a:xfrm>
          <a:prstGeom prst="rect">
            <a:avLst/>
          </a:prstGeom>
        </p:spPr>
        <p:txBody>
          <a:bodyPr wrap="none">
            <a:spAutoFit/>
          </a:bodyPr>
          <a:lstStyle/>
          <a:p>
            <a:r>
              <a:rPr lang="ar-IQ" sz="2400" dirty="0"/>
              <a:t>شكل (10): المحراث المطرحي القلاب</a:t>
            </a:r>
            <a:endParaRPr lang="en-US" sz="2400" dirty="0"/>
          </a:p>
        </p:txBody>
      </p:sp>
    </p:spTree>
    <p:extLst>
      <p:ext uri="{BB962C8B-B14F-4D97-AF65-F5344CB8AC3E}">
        <p14:creationId xmlns:p14="http://schemas.microsoft.com/office/powerpoint/2010/main" val="129379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b="1" dirty="0" smtClean="0">
                <a:solidFill>
                  <a:srgbClr val="92D050"/>
                </a:solidFill>
              </a:rPr>
              <a:t>اجزاء المحراث المطرحي </a:t>
            </a:r>
            <a:endParaRPr lang="en-US" b="1" dirty="0">
              <a:solidFill>
                <a:srgbClr val="92D050"/>
              </a:solidFill>
            </a:endParaRPr>
          </a:p>
        </p:txBody>
      </p:sp>
      <p:sp>
        <p:nvSpPr>
          <p:cNvPr id="3" name="عنصر نائب للمحتوى 2"/>
          <p:cNvSpPr>
            <a:spLocks noGrp="1"/>
          </p:cNvSpPr>
          <p:nvPr>
            <p:ph idx="1"/>
          </p:nvPr>
        </p:nvSpPr>
        <p:spPr/>
        <p:txBody>
          <a:bodyPr>
            <a:normAutofit/>
          </a:bodyPr>
          <a:lstStyle/>
          <a:p>
            <a:pPr marL="0" indent="0" algn="ctr" rtl="1">
              <a:buNone/>
            </a:pPr>
            <a:r>
              <a:rPr lang="ar-IQ" dirty="0">
                <a:solidFill>
                  <a:schemeClr val="accent2">
                    <a:lumMod val="75000"/>
                  </a:schemeClr>
                </a:solidFill>
              </a:rPr>
              <a:t>يتكون بدن المحراث المطرحي القلاب من السلاح والمطرحة ومسند المطرحة ومسند البدن </a:t>
            </a:r>
            <a:r>
              <a:rPr lang="ar-IQ" dirty="0" smtClean="0">
                <a:solidFill>
                  <a:schemeClr val="accent2">
                    <a:lumMod val="75000"/>
                  </a:schemeClr>
                </a:solidFill>
              </a:rPr>
              <a:t>والرباط  </a:t>
            </a:r>
          </a:p>
          <a:p>
            <a:pPr marL="0" indent="0" algn="r" rtl="1">
              <a:buNone/>
            </a:pPr>
            <a:r>
              <a:rPr lang="ar-IQ" b="1" dirty="0">
                <a:solidFill>
                  <a:schemeClr val="accent2"/>
                </a:solidFill>
              </a:rPr>
              <a:t>سلاح المحراث</a:t>
            </a:r>
            <a:r>
              <a:rPr lang="ar-IQ" b="1" dirty="0"/>
              <a:t>:</a:t>
            </a:r>
            <a:r>
              <a:rPr lang="ar-IQ" dirty="0"/>
              <a:t> ويتكون من انف السلاح وسكين القطع (شكل 11). اذ يقوم الانف باختراق التربة ثم تعمل سكين القطع على قطع شريحة التربة ورفعها باتجاه المطرحة عند تقدمه الى الامام بسبب سحبه من قبل الساحبة.</a:t>
            </a:r>
            <a:endParaRPr lang="en-US" dirty="0"/>
          </a:p>
          <a:p>
            <a:pPr marL="0" indent="0" algn="r" rtl="1">
              <a:buNone/>
            </a:pPr>
            <a:endParaRPr lang="en-US" dirty="0"/>
          </a:p>
        </p:txBody>
      </p:sp>
    </p:spTree>
    <p:extLst>
      <p:ext uri="{BB962C8B-B14F-4D97-AF65-F5344CB8AC3E}">
        <p14:creationId xmlns:p14="http://schemas.microsoft.com/office/powerpoint/2010/main" val="82364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p:cNvPicPr>
          <p:nvPr>
            <p:ph idx="1"/>
          </p:nvPr>
        </p:nvPicPr>
        <p:blipFill>
          <a:blip r:embed="rId2">
            <a:clrChange>
              <a:clrFrom>
                <a:srgbClr val="FFFFFF"/>
              </a:clrFrom>
              <a:clrTo>
                <a:srgbClr val="FFFFFF">
                  <a:alpha val="0"/>
                </a:srgbClr>
              </a:clrTo>
            </a:clrChange>
          </a:blip>
          <a:stretch>
            <a:fillRect/>
          </a:stretch>
        </p:blipFill>
        <p:spPr>
          <a:xfrm>
            <a:off x="2133600" y="838200"/>
            <a:ext cx="4235197" cy="4419600"/>
          </a:xfrm>
          <a:prstGeom prst="rect">
            <a:avLst/>
          </a:prstGeom>
        </p:spPr>
      </p:pic>
      <p:sp>
        <p:nvSpPr>
          <p:cNvPr id="3" name="مستطيل 2"/>
          <p:cNvSpPr/>
          <p:nvPr/>
        </p:nvSpPr>
        <p:spPr>
          <a:xfrm>
            <a:off x="2667000" y="5410200"/>
            <a:ext cx="3783408" cy="400110"/>
          </a:xfrm>
          <a:prstGeom prst="rect">
            <a:avLst/>
          </a:prstGeom>
        </p:spPr>
        <p:txBody>
          <a:bodyPr wrap="none">
            <a:spAutoFit/>
          </a:bodyPr>
          <a:lstStyle/>
          <a:p>
            <a:r>
              <a:rPr lang="ar-IQ" sz="2000" dirty="0"/>
              <a:t>شكل (11): مكونات بدن المحراث المطرحي</a:t>
            </a:r>
            <a:endParaRPr lang="en-US" sz="2000" dirty="0"/>
          </a:p>
        </p:txBody>
      </p:sp>
    </p:spTree>
    <p:extLst>
      <p:ext uri="{BB962C8B-B14F-4D97-AF65-F5344CB8AC3E}">
        <p14:creationId xmlns:p14="http://schemas.microsoft.com/office/powerpoint/2010/main" val="4258641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90600"/>
            <a:ext cx="8229600" cy="4525963"/>
          </a:xfrm>
        </p:spPr>
        <p:txBody>
          <a:bodyPr/>
          <a:lstStyle/>
          <a:p>
            <a:pPr marL="0" indent="0" algn="r" rtl="1">
              <a:buNone/>
            </a:pPr>
            <a:r>
              <a:rPr lang="ar-IQ" b="1" dirty="0">
                <a:solidFill>
                  <a:srgbClr val="00B0F0"/>
                </a:solidFill>
              </a:rPr>
              <a:t>سلاح المحراث</a:t>
            </a:r>
            <a:r>
              <a:rPr lang="ar-IQ" b="1" dirty="0"/>
              <a:t>:</a:t>
            </a:r>
            <a:r>
              <a:rPr lang="ar-IQ" dirty="0"/>
              <a:t> ويتكون من انف السلاح وسكين القطع (شكل 11). اذ يقوم الانف باختراق التربة ثم تعمل سكين القطع على قطع شريحة التربة ورفعها باتجاه المطرحة عند تقدمه الى الامام بسبب سحبه من قبل الساحبة.</a:t>
            </a:r>
            <a:endParaRPr lang="en-US" dirty="0"/>
          </a:p>
          <a:p>
            <a:pPr marL="0" indent="0" algn="r" rtl="1">
              <a:buNone/>
            </a:pPr>
            <a:endParaRPr lang="en-US" b="1" dirty="0"/>
          </a:p>
        </p:txBody>
      </p:sp>
    </p:spTree>
    <p:extLst>
      <p:ext uri="{BB962C8B-B14F-4D97-AF65-F5344CB8AC3E}">
        <p14:creationId xmlns:p14="http://schemas.microsoft.com/office/powerpoint/2010/main" val="2730128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pPr marL="0" indent="0" algn="just" rtl="1">
              <a:buNone/>
            </a:pPr>
            <a:r>
              <a:rPr lang="ar-IQ" dirty="0" smtClean="0"/>
              <a:t>هي </a:t>
            </a:r>
            <a:r>
              <a:rPr lang="ar-IQ" dirty="0"/>
              <a:t>عبارة عن لوح معدني (يصنع من سبيكة معينه ليتحمل الصدمات والجهد والاحتكاك) منحنٍ بشكل تدريجي (شكل 11). فبعد قطع الشريحة من قبل سلاح المحراث تستلم المطرحة هذه التربة وبسبب انحنائها تعمل على تجمع التربة عليها وضغطها مما يؤدي الى تفتت التربة نتيجة الاحتكاك بينها وبين المطرحة فضلاً عن التصادم بين كتل التربة نفسها، وعند استمرار حركة المحراث الى الامام فان التربة المتجمعة على المطرحة تبدأ بالانتقال من امام المطرحة الى خلفها ونتيجة انحنائها فان التربة تنقلب رأساً على عقب (ودرجة الانقلاب تعتمد على نوع المطرحة) مما يؤدي الى دفن بقايا النباتات. كما ان التربة اثناء حركتها على المطرحة وانقلابها فان ذلك يؤدي الى خلطها ببعضها البعض.</a:t>
            </a:r>
            <a:endParaRPr lang="en-US" dirty="0"/>
          </a:p>
          <a:p>
            <a:pPr marL="0" indent="0" algn="just" rtl="1">
              <a:buNone/>
            </a:pPr>
            <a:endParaRPr lang="en-US" dirty="0"/>
          </a:p>
        </p:txBody>
      </p:sp>
      <p:sp>
        <p:nvSpPr>
          <p:cNvPr id="4" name="عنوان 3"/>
          <p:cNvSpPr>
            <a:spLocks noGrp="1"/>
          </p:cNvSpPr>
          <p:nvPr>
            <p:ph type="title"/>
          </p:nvPr>
        </p:nvSpPr>
        <p:spPr/>
        <p:txBody>
          <a:bodyPr/>
          <a:lstStyle/>
          <a:p>
            <a:r>
              <a:rPr lang="ar-IQ" b="1" dirty="0" smtClean="0">
                <a:solidFill>
                  <a:schemeClr val="accent1">
                    <a:lumMod val="50000"/>
                  </a:schemeClr>
                </a:solidFill>
              </a:rPr>
              <a:t>المطرحة</a:t>
            </a:r>
            <a:endParaRPr lang="en-US" dirty="0">
              <a:solidFill>
                <a:schemeClr val="accent1">
                  <a:lumMod val="50000"/>
                </a:schemeClr>
              </a:solidFill>
            </a:endParaRPr>
          </a:p>
        </p:txBody>
      </p:sp>
    </p:spTree>
    <p:extLst>
      <p:ext uri="{BB962C8B-B14F-4D97-AF65-F5344CB8AC3E}">
        <p14:creationId xmlns:p14="http://schemas.microsoft.com/office/powerpoint/2010/main" val="1208320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1066800"/>
            <a:ext cx="8229600" cy="4525963"/>
          </a:xfrm>
        </p:spPr>
        <p:txBody>
          <a:bodyPr>
            <a:normAutofit lnSpcReduction="10000"/>
          </a:bodyPr>
          <a:lstStyle/>
          <a:p>
            <a:pPr marL="0" indent="0" algn="r" rtl="1">
              <a:buNone/>
            </a:pPr>
            <a:r>
              <a:rPr lang="ar-IQ" b="1" dirty="0">
                <a:solidFill>
                  <a:srgbClr val="00B050"/>
                </a:solidFill>
              </a:rPr>
              <a:t>مسند البدن (المسند الجانبي او المسند الحقلي):</a:t>
            </a:r>
            <a:r>
              <a:rPr lang="ar-IQ" dirty="0">
                <a:solidFill>
                  <a:srgbClr val="00B050"/>
                </a:solidFill>
              </a:rPr>
              <a:t> </a:t>
            </a:r>
            <a:r>
              <a:rPr lang="ar-IQ" dirty="0"/>
              <a:t>نتيجة لعمل السلاح والمطرحة في تفكيك وتفتيت وقلب وخلط التربة وتجمعها اعلى المطرحة خلال هذه العملية فانها تعمل على دفع التربة بعكس اتجاه القلب مما يسبب في بعض الاحيان بدفع البدن وانحرافه عن خط الحراثة ولهذا زود البدن بمسند جانبي يعمل على اسناد المحراث على جانب التربة الغير محروث حيث تزود اغلب المحاريث بمسند جانبي لكل بدن (شكل 11) لكن مسند البدن الاخير يكون اطول وذلك لان عزم القوة المسلط من قبل التربة على المحراث يظهر تاثيره بشكل واضح على البدن الاخير.</a:t>
            </a:r>
            <a:endParaRPr lang="en-US" dirty="0"/>
          </a:p>
          <a:p>
            <a:pPr marL="0" indent="0" algn="r" rtl="1">
              <a:buNone/>
            </a:pPr>
            <a:endParaRPr lang="en-US" dirty="0"/>
          </a:p>
        </p:txBody>
      </p:sp>
    </p:spTree>
    <p:extLst>
      <p:ext uri="{BB962C8B-B14F-4D97-AF65-F5344CB8AC3E}">
        <p14:creationId xmlns:p14="http://schemas.microsoft.com/office/powerpoint/2010/main" val="129043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rtl="1">
              <a:buNone/>
            </a:pPr>
            <a:r>
              <a:rPr lang="ar-IQ" b="1" dirty="0">
                <a:solidFill>
                  <a:srgbClr val="00B050"/>
                </a:solidFill>
              </a:rPr>
              <a:t>مسند المطرحة</a:t>
            </a:r>
            <a:r>
              <a:rPr lang="ar-IQ" b="1" dirty="0"/>
              <a:t>:</a:t>
            </a:r>
            <a:r>
              <a:rPr lang="ar-IQ" dirty="0"/>
              <a:t> ان المطرحة في المحراث المطرحي هي الاكثر تعرضاً للاجهادات نتيجة تجمع التربة عليها لذا تزود المطرحة بمسند يعمل على سند المطرحة على المسند الجانبي ومنع انكسارها (شكل 11).</a:t>
            </a:r>
            <a:endParaRPr lang="en-US" dirty="0"/>
          </a:p>
          <a:p>
            <a:pPr marL="0" indent="0" algn="just" rtl="1">
              <a:buNone/>
            </a:pPr>
            <a:r>
              <a:rPr lang="ar-IQ" b="1" dirty="0" smtClean="0"/>
              <a:t> </a:t>
            </a:r>
            <a:r>
              <a:rPr lang="ar-IQ" b="1" dirty="0">
                <a:solidFill>
                  <a:schemeClr val="accent1">
                    <a:lumMod val="50000"/>
                  </a:schemeClr>
                </a:solidFill>
              </a:rPr>
              <a:t>الرباط (المجمع او الضفدع):</a:t>
            </a:r>
            <a:r>
              <a:rPr lang="ar-IQ" dirty="0">
                <a:solidFill>
                  <a:schemeClr val="accent1">
                    <a:lumMod val="50000"/>
                  </a:schemeClr>
                </a:solidFill>
              </a:rPr>
              <a:t> </a:t>
            </a:r>
            <a:r>
              <a:rPr lang="ar-IQ" dirty="0"/>
              <a:t>وهو الذي يقوم بربط اجزاء البدن (السلاح والمطرحة والمسند الجانبي) مع بعضها البعض وربط البدن بالساق (شكل 11).</a:t>
            </a:r>
            <a:endParaRPr lang="en-US" dirty="0"/>
          </a:p>
        </p:txBody>
      </p:sp>
    </p:spTree>
    <p:extLst>
      <p:ext uri="{BB962C8B-B14F-4D97-AF65-F5344CB8AC3E}">
        <p14:creationId xmlns:p14="http://schemas.microsoft.com/office/powerpoint/2010/main" val="18495527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9142</TotalTime>
  <Words>527</Words>
  <Application>Microsoft Office PowerPoint</Application>
  <PresentationFormat>عرض على الشاشة (3:4)‏</PresentationFormat>
  <Paragraphs>27</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المحاضرة الخامسة </vt:lpstr>
      <vt:lpstr>المحراث المطرحي القلاب</vt:lpstr>
      <vt:lpstr>عرض تقديمي في PowerPoint</vt:lpstr>
      <vt:lpstr>اجزاء المحراث المطرحي </vt:lpstr>
      <vt:lpstr>عرض تقديمي في PowerPoint</vt:lpstr>
      <vt:lpstr>عرض تقديمي في PowerPoint</vt:lpstr>
      <vt:lpstr>المطرحة</vt:lpstr>
      <vt:lpstr>عرض تقديمي في PowerPoint</vt:lpstr>
      <vt:lpstr>عرض تقديمي في PowerPoint</vt:lpstr>
      <vt:lpstr>الخلاصة </vt:lpstr>
      <vt:lpstr>الاختبار </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مكائن وآلات زراعية</dc:title>
  <dc:creator>acer</dc:creator>
  <cp:lastModifiedBy>acer</cp:lastModifiedBy>
  <cp:revision>53</cp:revision>
  <dcterms:created xsi:type="dcterms:W3CDTF">2019-01-29T20:25:21Z</dcterms:created>
  <dcterms:modified xsi:type="dcterms:W3CDTF">2019-04-23T18:29:59Z</dcterms:modified>
</cp:coreProperties>
</file>